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74" r:id="rId4"/>
    <p:sldId id="272" r:id="rId5"/>
    <p:sldId id="300" r:id="rId6"/>
    <p:sldId id="298" r:id="rId7"/>
    <p:sldId id="299" r:id="rId8"/>
    <p:sldId id="276" r:id="rId9"/>
    <p:sldId id="283" r:id="rId10"/>
    <p:sldId id="284" r:id="rId11"/>
    <p:sldId id="285" r:id="rId12"/>
    <p:sldId id="287" r:id="rId13"/>
    <p:sldId id="295" r:id="rId14"/>
    <p:sldId id="296" r:id="rId15"/>
    <p:sldId id="263" r:id="rId16"/>
    <p:sldId id="297" r:id="rId17"/>
    <p:sldId id="277" r:id="rId18"/>
    <p:sldId id="289" r:id="rId19"/>
    <p:sldId id="290" r:id="rId20"/>
    <p:sldId id="291" r:id="rId21"/>
    <p:sldId id="292" r:id="rId22"/>
    <p:sldId id="293" r:id="rId23"/>
    <p:sldId id="294" r:id="rId24"/>
    <p:sldId id="278" r:id="rId25"/>
    <p:sldId id="264" r:id="rId26"/>
    <p:sldId id="279" r:id="rId27"/>
    <p:sldId id="280" r:id="rId28"/>
    <p:sldId id="281" r:id="rId29"/>
    <p:sldId id="268" r:id="rId30"/>
    <p:sldId id="282" r:id="rId31"/>
    <p:sldId id="270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1" autoAdjust="0"/>
    <p:restoredTop sz="94660"/>
  </p:normalViewPr>
  <p:slideViewPr>
    <p:cSldViewPr>
      <p:cViewPr varScale="1">
        <p:scale>
          <a:sx n="122" d="100"/>
          <a:sy n="122" d="100"/>
        </p:scale>
        <p:origin x="-6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DA8DA-7169-49CB-AD44-4E92081FB779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1A63-DD85-497C-90E2-48988C784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5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71A63-DD85-497C-90E2-48988C784F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6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3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13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6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2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6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3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1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87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B4CF-5666-4D6F-8110-45AFA3011D67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6CB18-5119-48AE-8FCF-68C598813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4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18725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Project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BLACKUP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4077072"/>
            <a:ext cx="1872208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27006" y="3614817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WSVA.302</a:t>
            </a:r>
            <a:endParaRPr lang="ko-KR" altLang="en-US" sz="1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1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32240" y="0"/>
            <a:ext cx="241176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/>
              <a:t>①</a:t>
            </a:r>
            <a:r>
              <a:rPr lang="ko-KR" altLang="en-US" sz="1600" dirty="0" smtClean="0"/>
              <a:t>아이디 </a:t>
            </a:r>
            <a:r>
              <a:rPr lang="ko-KR" altLang="en-US" sz="1600" dirty="0" err="1" smtClean="0"/>
              <a:t>입력창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②</a:t>
            </a:r>
            <a:r>
              <a:rPr lang="ko-KR" altLang="en-US" sz="1600" dirty="0" smtClean="0"/>
              <a:t>비밀번호 </a:t>
            </a:r>
            <a:r>
              <a:rPr lang="ko-KR" altLang="en-US" sz="1600" dirty="0" err="1" smtClean="0"/>
              <a:t>입력창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③</a:t>
            </a:r>
            <a:r>
              <a:rPr lang="ko-KR" altLang="en-US" sz="1600" dirty="0" smtClean="0"/>
              <a:t>로그인 버튼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연결된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Main.form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으로 이동</a:t>
            </a:r>
            <a:endParaRPr lang="en-US" altLang="ko-KR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871383" y="488866"/>
            <a:ext cx="294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HY견고딕" pitchFamily="18" charset="-127"/>
                <a:ea typeface="HY견고딕" pitchFamily="18" charset="-127"/>
              </a:rPr>
              <a:t>LOGIN</a:t>
            </a:r>
            <a:endParaRPr lang="ko-KR" altLang="en-US" sz="4000" b="1" i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4578" name="Picture 2" descr="https://s3.us-west-2.amazonaws.com/secure.notion-static.com/958c7851-48c2-4f07-9adf-769b8cc1be75/Untitled.png?X-Amz-Algorithm=AWS4-HMAC-SHA256&amp;X-Amz-Credential=AKIAT73L2G45O3KS52Y5%2F20210311%2Fus-west-2%2Fs3%2Faws4_request&amp;X-Amz-Date=20210311T074514Z&amp;X-Amz-Expires=86400&amp;X-Amz-Signature=c2f75aaaa75b7c81d48e19d3dad19e2582a87e67480e60254f4e775d328f4869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956"/>
            <a:ext cx="6732240" cy="54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903510" y="177281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03510" y="21729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②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07704" y="24928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③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2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32240" y="0"/>
            <a:ext cx="241176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①</a:t>
            </a:r>
            <a:r>
              <a:rPr lang="ko-KR" altLang="en-US" dirty="0" smtClean="0"/>
              <a:t>아이디 </a:t>
            </a:r>
            <a:r>
              <a:rPr lang="ko-KR" altLang="en-US" dirty="0" err="1" smtClean="0"/>
              <a:t>입력창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②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③</a:t>
            </a:r>
            <a:r>
              <a:rPr lang="ko-KR" altLang="en-US" dirty="0" smtClean="0"/>
              <a:t>이름 </a:t>
            </a:r>
            <a:r>
              <a:rPr lang="ko-KR" altLang="en-US" dirty="0" err="1" smtClean="0"/>
              <a:t>입력창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④</a:t>
            </a:r>
            <a:r>
              <a:rPr lang="ko-KR" altLang="en-US" dirty="0" smtClean="0"/>
              <a:t>성별 입력 라디오 버튼</a:t>
            </a:r>
            <a:endParaRPr lang="en-US" altLang="ko-KR" dirty="0" smtClean="0"/>
          </a:p>
          <a:p>
            <a:r>
              <a:rPr lang="ko-KR" altLang="en-US" b="1" dirty="0" smtClean="0"/>
              <a:t>⑤</a:t>
            </a:r>
            <a:r>
              <a:rPr lang="ko-KR" altLang="en-US" dirty="0" smtClean="0"/>
              <a:t>휴대폰번호 </a:t>
            </a:r>
            <a:r>
              <a:rPr lang="ko-KR" altLang="en-US" dirty="0" err="1" smtClean="0"/>
              <a:t>입력창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⑥</a:t>
            </a:r>
            <a:r>
              <a:rPr lang="ko-KR" altLang="en-US" dirty="0" smtClean="0"/>
              <a:t>주소 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주소 검색</a:t>
            </a:r>
            <a:endParaRPr lang="en-US" altLang="ko-KR" dirty="0" smtClean="0"/>
          </a:p>
          <a:p>
            <a:r>
              <a:rPr lang="ko-KR" altLang="en-US" b="1" dirty="0" smtClean="0"/>
              <a:t>⑦</a:t>
            </a:r>
            <a:r>
              <a:rPr lang="ko-KR" altLang="en-US" dirty="0" smtClean="0"/>
              <a:t>회원가입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회원가입 여부 </a:t>
            </a:r>
            <a:r>
              <a:rPr lang="ko-KR" altLang="en-US" dirty="0" err="1" smtClean="0"/>
              <a:t>알람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465797" y="488866"/>
            <a:ext cx="294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 smtClean="0">
                <a:latin typeface="HY견고딕" pitchFamily="18" charset="-127"/>
                <a:ea typeface="HY견고딕" pitchFamily="18" charset="-127"/>
              </a:rPr>
              <a:t>JOIN</a:t>
            </a:r>
            <a:endParaRPr lang="ko-KR" altLang="en-US" sz="4000" b="1" i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6" name="Picture 2" descr="https://s3.us-west-2.amazonaws.com/secure.notion-static.com/e5d9d675-cdb2-4f27-8e21-f176dd652a89/Untitled.png?X-Amz-Algorithm=AWS4-HMAC-SHA256&amp;X-Amz-Credential=AKIAT73L2G45O3KS52Y5%2F20210311%2Fus-west-2%2Fs3%2Faws4_request&amp;X-Amz-Date=20210311T080915Z&amp;X-Amz-Expires=86400&amp;X-Amz-Signature=c684ae15c7f818b84a023268c01140d6c9fb59c061e44907a1120646a2ccd6a9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" y="842809"/>
            <a:ext cx="6725369" cy="525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40245" y="102190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0245" y="134164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②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696" y="16288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③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40245" y="191683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④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35696" y="256803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⑥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0245" y="223680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⑤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35696" y="299695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92696"/>
            <a:ext cx="669674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32240" y="0"/>
            <a:ext cx="241176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①</a:t>
            </a:r>
            <a:r>
              <a:rPr lang="ko-KR" altLang="en-US" dirty="0" smtClean="0"/>
              <a:t>아이디 </a:t>
            </a:r>
            <a:r>
              <a:rPr lang="en-US" altLang="ko-KR" dirty="0" err="1" smtClean="0"/>
              <a:t>readonly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②</a:t>
            </a:r>
            <a:r>
              <a:rPr lang="ko-KR" altLang="en-US" dirty="0" smtClean="0"/>
              <a:t>비밀번호 수정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③</a:t>
            </a:r>
            <a:r>
              <a:rPr lang="ko-KR" altLang="en-US" dirty="0" smtClean="0"/>
              <a:t>이름 수</a:t>
            </a:r>
            <a:r>
              <a:rPr lang="ko-KR" altLang="en-US" dirty="0"/>
              <a:t>정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④</a:t>
            </a:r>
            <a:r>
              <a:rPr lang="ko-KR" altLang="en-US" dirty="0" smtClean="0"/>
              <a:t>주소 수정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⑤</a:t>
            </a:r>
            <a:r>
              <a:rPr lang="ko-KR" altLang="en-US" dirty="0" smtClean="0"/>
              <a:t>휴대폰번호 수</a:t>
            </a:r>
            <a:r>
              <a:rPr lang="ko-KR" altLang="en-US" dirty="0"/>
              <a:t>정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⑥</a:t>
            </a:r>
            <a:r>
              <a:rPr lang="ko-KR" altLang="en-US" dirty="0" smtClean="0"/>
              <a:t>성별 수정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⑦</a:t>
            </a:r>
            <a:r>
              <a:rPr lang="ko-KR" altLang="en-US" dirty="0" smtClean="0"/>
              <a:t>취소 버튼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en-US" altLang="ko-KR" dirty="0" err="1" smtClean="0"/>
              <a:t>Main.Form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이동</a:t>
            </a:r>
            <a:endParaRPr lang="en-US" altLang="ko-KR" dirty="0" smtClean="0"/>
          </a:p>
          <a:p>
            <a:r>
              <a:rPr lang="ko-KR" altLang="en-US" dirty="0" smtClean="0"/>
              <a:t>수정 버튼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ko-KR" altLang="en-US" dirty="0" smtClean="0"/>
              <a:t>완료 여부 </a:t>
            </a:r>
            <a:r>
              <a:rPr lang="en-US" altLang="ko-KR" dirty="0" smtClean="0"/>
              <a:t>alert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5797" y="488866"/>
            <a:ext cx="294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 smtClean="0">
                <a:latin typeface="HY견고딕" pitchFamily="18" charset="-127"/>
                <a:ea typeface="HY견고딕" pitchFamily="18" charset="-127"/>
              </a:rPr>
              <a:t>MODIFY</a:t>
            </a:r>
            <a:endParaRPr lang="ko-KR" altLang="en-US" sz="40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85867" y="204106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5867" y="24411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②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89850" y="29249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③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89850" y="34625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④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99721" y="439704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⑥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85867" y="393377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⑤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26598" y="482909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2345" y="2613751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기능 </a:t>
            </a:r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페이지</a:t>
            </a:r>
            <a:endParaRPr lang="en-US" altLang="ko-KR" sz="4800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7943" y="3671313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32240" y="0"/>
            <a:ext cx="241176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/>
              <a:t>① </a:t>
            </a:r>
            <a:r>
              <a:rPr lang="ko-KR" altLang="en-US" sz="1600" dirty="0" smtClean="0"/>
              <a:t>카카오페이 결제</a:t>
            </a:r>
            <a:endParaRPr lang="en-US" altLang="ko-KR" sz="1600" dirty="0" smtClean="0"/>
          </a:p>
          <a:p>
            <a:r>
              <a:rPr lang="en-US" altLang="ko-KR" sz="1600" dirty="0" smtClean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smtClean="0"/>
              <a:t>창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②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카카오페이 애플리케이션을 </a:t>
            </a:r>
            <a:r>
              <a:rPr lang="ko-KR" altLang="en-US" sz="1600" dirty="0" smtClean="0"/>
              <a:t>통해 결제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③ </a:t>
            </a:r>
            <a:r>
              <a:rPr lang="ko-KR" altLang="en-US" sz="1600" dirty="0" smtClean="0"/>
              <a:t>결제 완료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④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웹 페이지로 이동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871383" y="488866"/>
            <a:ext cx="294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latin typeface="HY견고딕" pitchFamily="18" charset="-127"/>
                <a:ea typeface="HY견고딕" pitchFamily="18" charset="-127"/>
              </a:rPr>
              <a:t>결제</a:t>
            </a:r>
            <a:endParaRPr lang="ko-KR" altLang="en-US" sz="40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28881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17749" y="2955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②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180802"/>
            <a:ext cx="1723692" cy="27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82" y="304200"/>
            <a:ext cx="2269199" cy="252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38" y="3150774"/>
            <a:ext cx="1863086" cy="331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186670"/>
            <a:ext cx="182270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5536" y="315077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③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17749" y="326248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3939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9084" y="277240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스토리 보드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1109" y="3815329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137800"/>
            <a:ext cx="1224136" cy="369332"/>
          </a:xfrm>
          <a:prstGeom prst="rect">
            <a:avLst/>
          </a:prstGeom>
          <a:pattFill prst="lg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35896" y="1137800"/>
            <a:ext cx="1224136" cy="369332"/>
          </a:xfrm>
          <a:prstGeom prst="rect">
            <a:avLst/>
          </a:prstGeom>
          <a:pattFill prst="lg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결제 준비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1137800"/>
            <a:ext cx="1224136" cy="369332"/>
          </a:xfrm>
          <a:prstGeom prst="rect">
            <a:avLst/>
          </a:prstGeom>
          <a:pattFill prst="lg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결제 성공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60032" y="2780928"/>
            <a:ext cx="1224136" cy="369332"/>
          </a:xfrm>
          <a:prstGeom prst="rect">
            <a:avLst/>
          </a:prstGeom>
          <a:pattFill prst="lg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3768" y="2780928"/>
            <a:ext cx="1224136" cy="369332"/>
          </a:xfrm>
          <a:prstGeom prst="rect">
            <a:avLst/>
          </a:prstGeom>
          <a:pattFill prst="lg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창 종료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36512" y="3933056"/>
            <a:ext cx="9289032" cy="2924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1.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정보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product.jsp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얻어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Kakao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ReadyServlet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Post</a:t>
            </a: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2.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결제 준비 단계에서 얻은 정보를 결제 성공으로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Post</a:t>
            </a:r>
          </a:p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3.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완료시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각 결제 정보를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 저장 후 창 종료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051720" y="1322466"/>
            <a:ext cx="13681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148064" y="1320224"/>
            <a:ext cx="13681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372200" y="2038327"/>
            <a:ext cx="864096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725906" y="2965594"/>
            <a:ext cx="104411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1031" y="1593498"/>
            <a:ext cx="1250703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ea typeface="HY견고딕" pitchFamily="18" charset="-127"/>
              </a:rPr>
              <a:t>Product.jsp</a:t>
            </a:r>
            <a:endParaRPr lang="ko-KR" altLang="en-US" sz="1400" b="1" dirty="0"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1760" y="1593918"/>
            <a:ext cx="1800045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kakaoReadyServlet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516216" y="1593918"/>
            <a:ext cx="2007344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kakaoApproveServlet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544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799" y="2971412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데이터베이</a:t>
            </a:r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스</a:t>
            </a:r>
            <a:endParaRPr lang="en-US" altLang="ko-KR" sz="4800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75429" y="4077072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8674" name="Picture 2" descr="https://www.notion.so/image/https%3A%2F%2Fs3-us-west-2.amazonaws.com%2Fsecure.notion-static.com%2Ff29561a8-453f-4b61-b11b-f1984740f553%2FUntitled.png?table=block&amp;id=611dd8cc-1f54-431c-a7c5-db99e9adc9f4&amp;width=186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23528" y="493259"/>
            <a:ext cx="2376264" cy="64633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856" y="493258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>
                <a:latin typeface="HY견고딕" pitchFamily="18" charset="-127"/>
                <a:ea typeface="HY견고딕" pitchFamily="18" charset="-127"/>
              </a:rPr>
              <a:t>U</a:t>
            </a:r>
            <a:r>
              <a:rPr lang="en-US" altLang="ko-KR" sz="3600" b="1" i="1" dirty="0" smtClean="0">
                <a:latin typeface="HY견고딕" pitchFamily="18" charset="-127"/>
                <a:ea typeface="HY견고딕" pitchFamily="18" charset="-127"/>
              </a:rPr>
              <a:t>ser</a:t>
            </a:r>
            <a:endParaRPr lang="ko-KR" altLang="en-US" sz="3600" b="1" i="1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28360" y="403240"/>
            <a:ext cx="2960393" cy="8263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4" y="493262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 smtClean="0">
                <a:latin typeface="HY견고딕" pitchFamily="18" charset="-127"/>
                <a:ea typeface="HY견고딕" pitchFamily="18" charset="-127"/>
              </a:rPr>
              <a:t>User Table</a:t>
            </a:r>
            <a:endParaRPr lang="ko-KR" altLang="en-US" sz="3600" b="1" i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22" name="Picture 2" descr="https://www.notion.so/image/https%3A%2F%2Fs3-us-west-2.amazonaws.com%2Fsecure.notion-static.com%2F598fff02-afab-4c6a-9654-b0f9e57574ab%2FUntitled.png?table=block&amp;id=b09f020d-9f38-46c5-b55e-e1ff18b56fbc&amp;width=186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708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4077071"/>
            <a:ext cx="7971184" cy="406265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altLang="ko-KR" sz="14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userID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아이디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PK</a:t>
            </a:r>
          </a:p>
          <a:p>
            <a:endParaRPr lang="en-US" altLang="ko-KR" sz="11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userRating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등급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userPassword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비밀번호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userPassword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보안 비밀번호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100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userName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이름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userAddress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주소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userPhone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핸드폰 번호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en-US" altLang="ko-KR" sz="11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100" dirty="0" err="1" smtClean="0">
                <a:latin typeface="HY견고딕" pitchFamily="18" charset="-127"/>
                <a:ea typeface="HY견고딕" pitchFamily="18" charset="-127"/>
              </a:rPr>
              <a:t>userSex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100" dirty="0" smtClean="0">
                <a:latin typeface="HY견고딕" pitchFamily="18" charset="-127"/>
                <a:ea typeface="HY견고딕" pitchFamily="18" charset="-127"/>
              </a:rPr>
              <a:t>유저 성별 </a:t>
            </a:r>
            <a:r>
              <a:rPr lang="en-US" altLang="ko-KR" sz="1100" dirty="0" smtClean="0"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1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00083" y="1343812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ur</a:t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Team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5" y="2294758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197B1C-A1D3-4944-A8A2-CBFA802338F2}"/>
              </a:ext>
            </a:extLst>
          </p:cNvPr>
          <p:cNvGrpSpPr/>
          <p:nvPr/>
        </p:nvGrpSpPr>
        <p:grpSpPr>
          <a:xfrm>
            <a:off x="3638991" y="3710619"/>
            <a:ext cx="1725097" cy="2814725"/>
            <a:chOff x="3798647" y="2271650"/>
            <a:chExt cx="1640723" cy="2724365"/>
          </a:xfrm>
        </p:grpSpPr>
        <p:sp>
          <p:nvSpPr>
            <p:cNvPr id="21" name="직사각형 2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B3A2E79-72B0-4E82-8953-37C72CBEA082}"/>
                </a:ext>
              </a:extLst>
            </p:cNvPr>
            <p:cNvSpPr/>
            <p:nvPr/>
          </p:nvSpPr>
          <p:spPr>
            <a:xfrm>
              <a:off x="4067184" y="4012958"/>
              <a:ext cx="1103649" cy="98305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오은지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JSP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DAO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C60A6C1-2BEF-43FF-A58E-B51361162671}"/>
                </a:ext>
              </a:extLst>
            </p:cNvPr>
            <p:cNvGrpSpPr/>
            <p:nvPr/>
          </p:nvGrpSpPr>
          <p:grpSpPr>
            <a:xfrm>
              <a:off x="3798647" y="2271650"/>
              <a:ext cx="1640723" cy="1588052"/>
              <a:chOff x="7621127" y="3477074"/>
              <a:chExt cx="1296000" cy="1274730"/>
            </a:xfrm>
          </p:grpSpPr>
          <p:sp>
            <p:nvSpPr>
              <p:cNvPr id="23" name="타원 2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20CFD2D-FD5C-4815-A0E1-FBB72510A29E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7473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6F948560-412F-4B8B-A95C-5CEDFD60C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6140" y="3626320"/>
                <a:ext cx="918697" cy="918697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D3DF6709-3C83-4847-AC73-220B361468AD}"/>
              </a:ext>
            </a:extLst>
          </p:cNvPr>
          <p:cNvGrpSpPr/>
          <p:nvPr/>
        </p:nvGrpSpPr>
        <p:grpSpPr>
          <a:xfrm>
            <a:off x="3543259" y="366409"/>
            <a:ext cx="1771528" cy="3349546"/>
            <a:chOff x="3620083" y="2793591"/>
            <a:chExt cx="1175068" cy="2221779"/>
          </a:xfrm>
        </p:grpSpPr>
        <p:sp>
          <p:nvSpPr>
            <p:cNvPr id="26" name="직사각형 2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1D4216E-3740-48EC-8C57-DD41AFBCBC67}"/>
                </a:ext>
              </a:extLst>
            </p:cNvPr>
            <p:cNvSpPr/>
            <p:nvPr/>
          </p:nvSpPr>
          <p:spPr>
            <a:xfrm>
              <a:off x="3620083" y="3974203"/>
              <a:ext cx="1148780" cy="104116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정재호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DTO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JSP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8C45254-F1F4-4A7C-9E6E-26DE2CA1E9F8}"/>
                </a:ext>
              </a:extLst>
            </p:cNvPr>
            <p:cNvGrpSpPr/>
            <p:nvPr/>
          </p:nvGrpSpPr>
          <p:grpSpPr>
            <a:xfrm>
              <a:off x="3680559" y="2793591"/>
              <a:ext cx="1114592" cy="1109068"/>
              <a:chOff x="2658853" y="3185193"/>
              <a:chExt cx="1327305" cy="1320727"/>
            </a:xfrm>
          </p:grpSpPr>
          <p:sp>
            <p:nvSpPr>
              <p:cNvPr id="28" name="타원 27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23D7D0A0-9251-42EF-8656-BF042888AC0A}"/>
                  </a:ext>
                </a:extLst>
              </p:cNvPr>
              <p:cNvSpPr/>
              <p:nvPr/>
            </p:nvSpPr>
            <p:spPr>
              <a:xfrm>
                <a:off x="2658853" y="3185193"/>
                <a:ext cx="1327305" cy="132072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100B3FA0-2668-4E19-BB02-FFA047721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5" y="3301805"/>
                <a:ext cx="957399" cy="957399"/>
              </a:xfrm>
              <a:prstGeom prst="rect">
                <a:avLst/>
              </a:prstGeom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197B1C-A1D3-4944-A8A2-CBFA802338F2}"/>
              </a:ext>
            </a:extLst>
          </p:cNvPr>
          <p:cNvGrpSpPr/>
          <p:nvPr/>
        </p:nvGrpSpPr>
        <p:grpSpPr>
          <a:xfrm>
            <a:off x="6156176" y="3717032"/>
            <a:ext cx="1725097" cy="2814727"/>
            <a:chOff x="3798647" y="2271650"/>
            <a:chExt cx="1640723" cy="2724368"/>
          </a:xfrm>
        </p:grpSpPr>
        <p:sp>
          <p:nvSpPr>
            <p:cNvPr id="31" name="직사각형 3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B3A2E79-72B0-4E82-8953-37C72CBEA082}"/>
                </a:ext>
              </a:extLst>
            </p:cNvPr>
            <p:cNvSpPr/>
            <p:nvPr/>
          </p:nvSpPr>
          <p:spPr>
            <a:xfrm>
              <a:off x="4067184" y="4012960"/>
              <a:ext cx="1103649" cy="98305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김혜수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JSP</a:t>
              </a: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20CFD2D-FD5C-4815-A0E1-FBB72510A29E}"/>
                </a:ext>
              </a:extLst>
            </p:cNvPr>
            <p:cNvSpPr/>
            <p:nvPr/>
          </p:nvSpPr>
          <p:spPr>
            <a:xfrm>
              <a:off x="3798647" y="2271650"/>
              <a:ext cx="1640723" cy="158805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8141497B-A453-4238-A35B-EC195F45C715}"/>
              </a:ext>
            </a:extLst>
          </p:cNvPr>
          <p:cNvSpPr/>
          <p:nvPr/>
        </p:nvSpPr>
        <p:spPr>
          <a:xfrm>
            <a:off x="6186608" y="366409"/>
            <a:ext cx="1640723" cy="1672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870F2177-07E9-4585-9052-101B218B3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89" y="587819"/>
            <a:ext cx="878957" cy="122920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D4216E-3740-48EC-8C57-DD41AFBCBC67}"/>
              </a:ext>
            </a:extLst>
          </p:cNvPr>
          <p:cNvSpPr/>
          <p:nvPr/>
        </p:nvSpPr>
        <p:spPr>
          <a:xfrm>
            <a:off x="6172820" y="2206134"/>
            <a:ext cx="173189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김승환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SERVLET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DATABASE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lc="http://schemas.openxmlformats.org/drawingml/2006/lockedCanvas" xmlns:a16="http://schemas.microsoft.com/office/drawing/2014/main" xmlns="" id="{6B710DF7-C87E-4C73-A432-BA5393A63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883046"/>
            <a:ext cx="1128290" cy="120774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890845" y="189910"/>
            <a:ext cx="2232248" cy="201622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www.notion.so/image/https%3A%2F%2Fs3-us-west-2.amazonaws.com%2Fsecure.notion-static.com%2Fe2b8dba9-490e-49eb-a78c-0d1bac318aac%2FUntitled.png?table=block&amp;id=2a00b5a0-768d-4a82-90d4-78b21adeb055&amp;width=154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9" y="403240"/>
            <a:ext cx="2736304" cy="8263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493262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 smtClean="0">
                <a:latin typeface="HY견고딕" pitchFamily="18" charset="-127"/>
                <a:ea typeface="HY견고딕" pitchFamily="18" charset="-127"/>
              </a:rPr>
              <a:t>Product</a:t>
            </a:r>
            <a:endParaRPr lang="ko-KR" altLang="en-US" sz="3600" b="1" i="1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7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95536" y="403460"/>
            <a:ext cx="2304256" cy="9283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4" y="404664"/>
            <a:ext cx="1672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Product</a:t>
            </a:r>
          </a:p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sz="2800" b="1" i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3794" name="Picture 2" descr="https://www.notion.so/image/https%3A%2F%2Fs3-us-west-2.amazonaws.com%2Fsecure.notion-static.com%2Fe7a2ed58-33cd-4d38-b4b6-0e486ad0e3c8%2FUntitled.png?table=block&amp;id=fdc943e0-8e43-4961-9f9a-cdd221cfb5fc&amp;width=138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2200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46531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pdID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번호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// PK</a:t>
            </a:r>
          </a:p>
          <a:p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pdPrice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금액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pdName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이름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// NN</a:t>
            </a:r>
          </a:p>
          <a:p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pdGPA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~ 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리뷰 점수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5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95536" y="3577792"/>
            <a:ext cx="2304256" cy="9283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476672"/>
            <a:ext cx="2304256" cy="9283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3264" y="493262"/>
            <a:ext cx="1598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err="1" smtClean="0">
                <a:latin typeface="HY견고딕" pitchFamily="18" charset="-127"/>
                <a:ea typeface="HY견고딕" pitchFamily="18" charset="-127"/>
              </a:rPr>
              <a:t>Sizeset</a:t>
            </a:r>
            <a:endParaRPr lang="en-US" altLang="ko-KR" sz="2800" b="1" i="1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sz="28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3264" y="27045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err="1" smtClean="0">
                <a:latin typeface="HY견고딕" pitchFamily="18" charset="-127"/>
                <a:ea typeface="HY견고딕" pitchFamily="18" charset="-127"/>
              </a:rPr>
              <a:t>pdID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상품 번호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//RK</a:t>
            </a:r>
          </a:p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Size: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상품 사이즈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18" name="Picture 2" descr="https://www.notion.so/image/https%3A%2F%2Fs3-us-west-2.amazonaws.com%2Fsecure.notion-static.com%2F6261572d-aec7-4c83-b8b1-dfe08b907c13%2FUntitled.png?table=block&amp;id=8c018d4f-ea6d-4cb1-a896-96155e7b02cf&amp;width=138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" y="1916831"/>
            <a:ext cx="8204490" cy="5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s://www.notion.so/image/https%3A%2F%2Fs3-us-west-2.amazonaws.com%2Fsecure.notion-static.com%2F0d742d69-c35b-4c0c-ad80-dfc96804760b%2FUntitled.png?table=block&amp;id=11774008-4493-44fb-b738-df4017f11b9b&amp;width=1380&amp;userId=7707d76d-808f-42be-8715-127f5e52b952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" y="4826956"/>
            <a:ext cx="8204490" cy="5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2656" y="3594312"/>
            <a:ext cx="1819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err="1" smtClean="0">
                <a:latin typeface="HY견고딕" pitchFamily="18" charset="-127"/>
                <a:ea typeface="HY견고딕" pitchFamily="18" charset="-127"/>
              </a:rPr>
              <a:t>Colorset</a:t>
            </a:r>
            <a:endParaRPr lang="en-US" altLang="ko-KR" sz="2800" b="1" i="1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sz="28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9454" y="56612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err="1" smtClean="0">
                <a:latin typeface="HY견고딕" pitchFamily="18" charset="-127"/>
                <a:ea typeface="HY견고딕" pitchFamily="18" charset="-127"/>
              </a:rPr>
              <a:t>pdID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상품 번호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//RK</a:t>
            </a:r>
          </a:p>
          <a:p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Color: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상품 </a:t>
            </a:r>
            <a:r>
              <a:rPr lang="ko-KR" altLang="en-US" sz="1200" dirty="0">
                <a:latin typeface="HY견고딕" pitchFamily="18" charset="-127"/>
                <a:ea typeface="HY견고딕" pitchFamily="18" charset="-127"/>
              </a:rPr>
              <a:t>색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26192" y="3652414"/>
            <a:ext cx="2304256" cy="9283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4110" y="470064"/>
            <a:ext cx="2304256" cy="9283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2028" y="476672"/>
            <a:ext cx="2188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err="1" smtClean="0">
                <a:latin typeface="HY견고딕" pitchFamily="18" charset="-127"/>
                <a:ea typeface="HY견고딕" pitchFamily="18" charset="-127"/>
              </a:rPr>
              <a:t>ImagePath</a:t>
            </a:r>
            <a:endParaRPr lang="en-US" altLang="ko-KR" sz="2800" b="1" i="1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sz="28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3264" y="27045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pdID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상품 번호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// RK</a:t>
            </a:r>
          </a:p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ImgPath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상품 이미지 경로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// NN</a:t>
            </a:r>
          </a:p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ImgName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상품 이미지 이름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// NN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4820" name="Picture 4" descr="https://www.notion.so/image/https%3A%2F%2Fs3-us-west-2.amazonaws.com%2Fsecure.notion-static.com%2F0d742d69-c35b-4c0c-ad80-dfc96804760b%2FUntitled.png?table=block&amp;id=11774008-4493-44fb-b738-df4017f11b9b&amp;width=1380&amp;userId=7707d76d-808f-42be-8715-127f5e52b952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" y="4826956"/>
            <a:ext cx="8204490" cy="5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2028" y="3652414"/>
            <a:ext cx="1907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Category</a:t>
            </a:r>
          </a:p>
          <a:p>
            <a:pPr algn="ctr"/>
            <a:r>
              <a:rPr lang="en-US" altLang="ko-KR" sz="2800" b="1" i="1" dirty="0" smtClean="0">
                <a:latin typeface="HY견고딕" pitchFamily="18" charset="-127"/>
                <a:ea typeface="HY견고딕" pitchFamily="18" charset="-127"/>
              </a:rPr>
              <a:t>Table</a:t>
            </a:r>
            <a:endParaRPr lang="ko-KR" altLang="en-US" sz="2800" b="1" i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9454" y="56612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pdID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번호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//RK</a:t>
            </a:r>
          </a:p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Color: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색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5842" name="Picture 2" descr="https://www.notion.so/image/https%3A%2F%2Fs3-us-west-2.amazonaws.com%2Fsecure.notion-static.com%2F1cdc840b-0ded-4b76-8559-d0f878299be1%2FUntitled.png?table=block&amp;id=47cb9b47-bbe2-4d60-b9c6-7821506a370c&amp;width=1860&amp;userId=7707d76d-808f-42be-8715-127f5e52b952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" y="1715976"/>
            <a:ext cx="8120186" cy="7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6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7400" y="2865689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클래스 다이어그램</a:t>
            </a:r>
            <a:endParaRPr lang="en-US" altLang="ko-KR" sz="4800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1109" y="3789040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82089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6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9036496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8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0022"/>
            <a:ext cx="493537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1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896915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4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7784" y="2772402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일정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1109" y="3815329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00083" y="1343812"/>
            <a:ext cx="4536504" cy="858007"/>
          </a:xfrm>
        </p:spPr>
        <p:txBody>
          <a:bodyPr>
            <a:no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벤치마킹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5" y="2294758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27257" r="14269" b="5617"/>
          <a:stretch/>
        </p:blipFill>
        <p:spPr bwMode="auto">
          <a:xfrm>
            <a:off x="3131839" y="3822607"/>
            <a:ext cx="5237234" cy="2759305"/>
          </a:xfrm>
          <a:prstGeom prst="rect">
            <a:avLst/>
          </a:prstGeom>
          <a:noFill/>
          <a:ln w="317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994372" y="3598613"/>
            <a:ext cx="1512168" cy="406451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F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ooter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7" r="1726" b="4383"/>
          <a:stretch/>
        </p:blipFill>
        <p:spPr bwMode="auto">
          <a:xfrm>
            <a:off x="3131839" y="513094"/>
            <a:ext cx="5237234" cy="276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148064" y="309868"/>
            <a:ext cx="1512168" cy="406451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Header</a:t>
            </a:r>
            <a:endParaRPr lang="ko-KR" altLang="en-US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4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7784" y="2772402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일정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1109" y="3789040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25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18725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Project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BLACKUP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4077072"/>
            <a:ext cx="1872208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27006" y="3614817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WSVA.302</a:t>
            </a:r>
            <a:endParaRPr lang="ko-KR" altLang="en-US" sz="1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0451" y="461692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1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00083" y="1343812"/>
            <a:ext cx="4536504" cy="858007"/>
          </a:xfrm>
        </p:spPr>
        <p:txBody>
          <a:bodyPr>
            <a:no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벤치마킹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5" y="2294758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32856"/>
            <a:ext cx="2270995" cy="324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22" y="1484784"/>
            <a:ext cx="3528392" cy="25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960" y="1052736"/>
            <a:ext cx="1699406" cy="369332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Layout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r="15799"/>
          <a:stretch/>
        </p:blipFill>
        <p:spPr bwMode="auto">
          <a:xfrm>
            <a:off x="4924900" y="4077072"/>
            <a:ext cx="3288868" cy="230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2" y="3819560"/>
            <a:ext cx="2303181" cy="256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1000083" y="1343812"/>
            <a:ext cx="4536504" cy="858007"/>
          </a:xfrm>
        </p:spPr>
        <p:txBody>
          <a:bodyPr>
            <a:no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벤치마킹</a:t>
            </a: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5" y="2294758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87" y="1988840"/>
            <a:ext cx="5035547" cy="394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4008" y="1763524"/>
            <a:ext cx="1699406" cy="369332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Pay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8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972616" y="386104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ur</a:t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Project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4725144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" t="9764" r="1182" b="25290"/>
          <a:stretch/>
        </p:blipFill>
        <p:spPr bwMode="auto">
          <a:xfrm>
            <a:off x="0" y="0"/>
            <a:ext cx="9180512" cy="3140968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0284" y="498909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능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정의서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xmlns="" id="{C5415F6B-7C71-49A1-84DA-A572CEFDA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37808"/>
              </p:ext>
            </p:extLst>
          </p:nvPr>
        </p:nvGraphicFramePr>
        <p:xfrm>
          <a:off x="2411760" y="3304368"/>
          <a:ext cx="6336704" cy="3239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00">
                  <a:extLst>
                    <a:ext uri="{9D8B030D-6E8A-4147-A177-3AD203B41FA5}">
                      <a16:colId xmlns:a16="http://schemas.microsoft.com/office/drawing/2014/main" xmlns="" val="3812426955"/>
                    </a:ext>
                  </a:extLst>
                </a:gridCol>
                <a:gridCol w="1377728">
                  <a:extLst>
                    <a:ext uri="{9D8B030D-6E8A-4147-A177-3AD203B41FA5}">
                      <a16:colId xmlns:a16="http://schemas.microsoft.com/office/drawing/2014/main" xmlns="" val="3248471391"/>
                    </a:ext>
                  </a:extLst>
                </a:gridCol>
                <a:gridCol w="3526476">
                  <a:extLst>
                    <a:ext uri="{9D8B030D-6E8A-4147-A177-3AD203B41FA5}">
                      <a16:colId xmlns:a16="http://schemas.microsoft.com/office/drawing/2014/main" xmlns="" val="2488174506"/>
                    </a:ext>
                  </a:extLst>
                </a:gridCol>
              </a:tblGrid>
              <a:tr h="281739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비즈니스 요구사항</a:t>
                      </a:r>
                      <a:endParaRPr lang="ko-KR" altLang="en-US" sz="1200" b="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배경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국기 훈련 과정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65842373"/>
                  </a:ext>
                </a:extLst>
              </a:tr>
              <a:tr h="2817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목적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BlackUp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쇼핑몰 사이트 구현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6012890"/>
                  </a:ext>
                </a:extLst>
              </a:tr>
              <a:tr h="4930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목표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국기 훈련 동안 배운 내용과 기술을 활용한 웹사이트 제작 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1426966"/>
                  </a:ext>
                </a:extLst>
              </a:tr>
              <a:tr h="4930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성공기준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기능이 모두 포함된 홈페이지 작성 완료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80157471"/>
                  </a:ext>
                </a:extLst>
              </a:tr>
              <a:tr h="7043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프로그래밍 언어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Java, JavaScript, </a:t>
                      </a:r>
                      <a:r>
                        <a:rPr lang="en-US" altLang="ko-KR" sz="1200" dirty="0" err="1"/>
                        <a:t>Jquery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Jsp</a:t>
                      </a:r>
                      <a:r>
                        <a:rPr lang="en-US" altLang="ko-KR" sz="1200" dirty="0"/>
                        <a:t>, Json, HTML, CSS, Bootstrap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6863833"/>
                  </a:ext>
                </a:extLst>
              </a:tr>
              <a:tr h="493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비즈니스 규칙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/>
                        <a:t>SourceTre</a:t>
                      </a:r>
                      <a:r>
                        <a:rPr lang="en-US" altLang="ko-KR" sz="1200" dirty="0"/>
                        <a:t>e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b="1" dirty="0"/>
                        <a:t>Git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을 사용하여 프로젝트를 효과적으로 관리 및 진행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560230"/>
                  </a:ext>
                </a:extLst>
              </a:tr>
              <a:tr h="493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시스템 연동사항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베이스 </a:t>
                      </a:r>
                      <a:r>
                        <a:rPr lang="en-US" altLang="ko-KR" sz="1200" dirty="0"/>
                        <a:t>MY SQL , </a:t>
                      </a:r>
                      <a:r>
                        <a:rPr lang="ko-KR" altLang="en-US" sz="1200" dirty="0"/>
                        <a:t>서버 프로그램 </a:t>
                      </a:r>
                      <a:r>
                        <a:rPr lang="ko-KR" altLang="en-US" sz="1200" dirty="0" err="1"/>
                        <a:t>톰캣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이클립스 사용</a:t>
                      </a:r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73152" marR="73152" marT="36576" marB="365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899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4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972616" y="386104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O</a:t>
            </a: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ur</a:t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Project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4725144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60284" y="498909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화면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정의서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07167"/>
              </p:ext>
            </p:extLst>
          </p:nvPr>
        </p:nvGraphicFramePr>
        <p:xfrm>
          <a:off x="2267744" y="3429000"/>
          <a:ext cx="6531834" cy="3312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845"/>
                <a:gridCol w="1758830"/>
                <a:gridCol w="2570930"/>
                <a:gridCol w="1442229"/>
              </a:tblGrid>
              <a:tr h="29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서비스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상세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출처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관련 근거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6509">
                <a:tc rowSpan="7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회원가입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성별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연락처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-&gt;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데이터 베이스 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5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회원정보 수정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성별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연락처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-&gt;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데이터 베이스 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2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로그인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로그인 기능 세션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2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로그아웃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로그아웃 기능 세션 사용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2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상품 목록 출력 기능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아우터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상의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하의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목록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2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주문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카카오페이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를 통한 결제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카카오페이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API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2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주문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입력한 정보 및 상품관련 정보 확인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-&gt;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데이터 베이스 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신규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85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공통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디자인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>
                          <a:effectLst/>
                          <a:latin typeface="+mj-ea"/>
                          <a:ea typeface="+mj-ea"/>
                        </a:rPr>
                        <a:t>BlackUp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쇼핑몰 사이트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2785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톰캣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 서버와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MYSQL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데이터 베이스와 연동 필요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" t="9848" r="3268" b="11883"/>
          <a:stretch/>
        </p:blipFill>
        <p:spPr bwMode="auto">
          <a:xfrm>
            <a:off x="1" y="0"/>
            <a:ext cx="9144000" cy="319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0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188640"/>
            <a:ext cx="8640960" cy="6480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52345" y="2613751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기본 페이지</a:t>
            </a:r>
            <a:endParaRPr lang="en-US" altLang="ko-KR" sz="4800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7943" y="3671313"/>
            <a:ext cx="102518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75656" y="436510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MAIN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1" y="436510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LOGIN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433831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JOIN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4338317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MTPAGE</a:t>
            </a:r>
          </a:p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MODIFY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7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-487488" y="1340768"/>
            <a:ext cx="4536504" cy="858007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200" dirty="0" smtClean="0">
                <a:latin typeface="HY견고딕" pitchFamily="18" charset="-127"/>
                <a:ea typeface="HY견고딕" pitchFamily="18" charset="-127"/>
              </a:rPr>
            </a:b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51311" y="-18372"/>
            <a:ext cx="241176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/>
          </a:p>
          <a:p>
            <a:r>
              <a:rPr lang="ko-KR" altLang="en-US" b="1" dirty="0" smtClean="0"/>
              <a:t>①</a:t>
            </a:r>
            <a:r>
              <a:rPr lang="en-US" altLang="ko-KR" b="1" dirty="0" smtClean="0"/>
              <a:t>Header</a:t>
            </a:r>
          </a:p>
          <a:p>
            <a:r>
              <a:rPr lang="en-US" altLang="ko-KR" sz="1600" dirty="0" smtClean="0"/>
              <a:t>Navigation bar</a:t>
            </a:r>
          </a:p>
          <a:p>
            <a:r>
              <a:rPr lang="en-US" altLang="ko-KR" sz="1400" dirty="0" smtClean="0"/>
              <a:t>-</a:t>
            </a:r>
            <a:r>
              <a:rPr lang="en-US" altLang="ko-KR" sz="1400" dirty="0" err="1" smtClean="0"/>
              <a:t>Blackup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마크</a:t>
            </a:r>
            <a:endParaRPr lang="en-US" altLang="ko-KR" sz="1400" dirty="0"/>
          </a:p>
          <a:p>
            <a:r>
              <a:rPr lang="en-US" altLang="ko-KR" sz="1400" dirty="0" smtClean="0"/>
              <a:t>-MADE,OUTER,PANTS</a:t>
            </a:r>
          </a:p>
          <a:p>
            <a:r>
              <a:rPr lang="en-US" altLang="ko-KR" sz="1400" dirty="0" smtClean="0"/>
              <a:t>-LOGIN,JOIN,MYPAGE  </a:t>
            </a:r>
          </a:p>
          <a:p>
            <a:r>
              <a:rPr lang="ko-KR" altLang="en-US" sz="1400" dirty="0" smtClean="0"/>
              <a:t>메인 배너 슬라이더</a:t>
            </a:r>
            <a:endParaRPr lang="en-US" altLang="ko-KR" sz="1400" dirty="0" smtClean="0"/>
          </a:p>
          <a:p>
            <a:pPr algn="ctr"/>
            <a:endParaRPr lang="en-US" altLang="ko-KR" dirty="0" smtClean="0"/>
          </a:p>
          <a:p>
            <a:r>
              <a:rPr lang="ko-KR" altLang="en-US" b="1" dirty="0" smtClean="0"/>
              <a:t>②</a:t>
            </a:r>
            <a:r>
              <a:rPr lang="en-US" altLang="ko-KR" b="1" dirty="0" smtClean="0"/>
              <a:t>made page</a:t>
            </a:r>
          </a:p>
          <a:p>
            <a:r>
              <a:rPr lang="en-US" altLang="ko-KR" sz="1400" dirty="0" smtClean="0"/>
              <a:t>-MADE </a:t>
            </a:r>
            <a:r>
              <a:rPr lang="ko-KR" altLang="en-US" sz="1400" dirty="0" smtClean="0"/>
              <a:t>상품 소개하는 배너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b="1" dirty="0" smtClean="0"/>
              <a:t>③</a:t>
            </a:r>
            <a:r>
              <a:rPr lang="en-US" altLang="ko-KR" b="1" dirty="0" smtClean="0"/>
              <a:t>pants page</a:t>
            </a:r>
          </a:p>
          <a:p>
            <a:r>
              <a:rPr lang="en-US" altLang="ko-KR" sz="1400" dirty="0" smtClean="0"/>
              <a:t>-PANTS </a:t>
            </a:r>
            <a:r>
              <a:rPr lang="ko-KR" altLang="en-US" sz="1400" dirty="0" smtClean="0"/>
              <a:t>업데이트 순으로 소개하는 배너</a:t>
            </a:r>
            <a:endParaRPr lang="en-US" altLang="ko-KR" sz="1400" dirty="0" smtClean="0"/>
          </a:p>
          <a:p>
            <a:pPr algn="ctr"/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④</a:t>
            </a:r>
            <a:r>
              <a:rPr lang="en-US" altLang="ko-KR" b="1" dirty="0" smtClean="0"/>
              <a:t>footer</a:t>
            </a:r>
          </a:p>
          <a:p>
            <a:r>
              <a:rPr lang="ko-KR" altLang="en-US" sz="1400" dirty="0" smtClean="0"/>
              <a:t>공지사항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이벤트 배너</a:t>
            </a:r>
            <a:endParaRPr lang="en-US" altLang="ko-KR" sz="1400" dirty="0" smtClean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회사 정보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사업자번호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전화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텍스트 출력</a:t>
            </a:r>
            <a:endParaRPr lang="ko-KR" altLang="en-US" sz="1400" dirty="0"/>
          </a:p>
        </p:txBody>
      </p:sp>
      <p:pic>
        <p:nvPicPr>
          <p:cNvPr id="20484" name="Picture 4" descr="https://s3.us-west-2.amazonaws.com/secure.notion-static.com/b267fd38-db6e-4842-b059-2df39ef0500a/Untitled.png?X-Amz-Algorithm=AWS4-HMAC-SHA256&amp;X-Amz-Credential=AKIAT73L2G45O3KS52Y5%2F20210311%2Fus-west-2%2Fs3%2Faws4_request&amp;X-Amz-Date=20210311T071627Z&amp;X-Amz-Expires=86400&amp;X-Amz-Signature=b74d13cdcc68d3a6d5f23cefac76acff62e879f4e3fab694a1de6530b40be5bd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66" y="1904256"/>
            <a:ext cx="3600400" cy="23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24" y="34145"/>
            <a:ext cx="3891084" cy="195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 descr="https://s3.us-west-2.amazonaws.com/secure.notion-static.com/5e9d347f-16b9-4f9a-b737-64112acb3a5d/Untitled.png?X-Amz-Algorithm=AWS4-HMAC-SHA256&amp;X-Amz-Credential=AKIAT73L2G45O3KS52Y5%2F20210311%2Fus-west-2%2Fs3%2Faws4_request&amp;X-Amz-Date=20210311T071703Z&amp;X-Amz-Expires=86400&amp;X-Amz-Signature=98d1aa18069b2a899dd57a2c5f7f784047fdba74e9b1619308c2f4088b1b3beb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8" y="4005064"/>
            <a:ext cx="2776506" cy="21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s://s3.us-west-2.amazonaws.com/secure.notion-static.com/ec858cec-861c-4862-8adb-f962882e0833/Untitled.png?X-Amz-Algorithm=AWS4-HMAC-SHA256&amp;X-Amz-Credential=AKIAT73L2G45O3KS52Y5%2F20210311%2Fus-west-2%2Fs3%2Faws4_request&amp;X-Amz-Date=20210311T071835Z&amp;X-Amz-Expires=86400&amp;X-Amz-Signature=c6cbad6840ae96edf2a532a1c6d181a70e42c0ed4289319af3db88b4ae889a3d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93" y="5916962"/>
            <a:ext cx="2762832" cy="94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82626" y="7598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04179" y="21636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②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179" y="42141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③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4179" y="61494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④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92280" y="463014"/>
            <a:ext cx="2944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latin typeface="HY견고딕" pitchFamily="18" charset="-127"/>
                <a:ea typeface="HY견고딕" pitchFamily="18" charset="-127"/>
              </a:rPr>
              <a:t>MAIN</a:t>
            </a:r>
            <a:endParaRPr lang="ko-KR" altLang="en-US" sz="4000" b="1" i="1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50000"/>
            <a:lumOff val="5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bg1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627</Words>
  <Application>Microsoft Office PowerPoint</Application>
  <PresentationFormat>화면 슬라이드 쇼(4:3)</PresentationFormat>
  <Paragraphs>288</Paragraphs>
  <Slides>31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Project BLACKUP</vt:lpstr>
      <vt:lpstr>Our Team </vt:lpstr>
      <vt:lpstr>벤치마킹 </vt:lpstr>
      <vt:lpstr>벤치마킹 </vt:lpstr>
      <vt:lpstr>벤치마킹 </vt:lpstr>
      <vt:lpstr>Our Project </vt:lpstr>
      <vt:lpstr>Our Project </vt:lpstr>
      <vt:lpstr>  </vt:lpstr>
      <vt:lpstr>  </vt:lpstr>
      <vt:lpstr>  </vt:lpstr>
      <vt:lpstr>  </vt:lpstr>
      <vt:lpstr>  </vt:lpstr>
      <vt:lpstr>  </vt:lpstr>
      <vt:lpstr>PowerPoint 프레젠테이션</vt:lpstr>
      <vt:lpstr>  </vt:lpstr>
      <vt:lpstr>PowerPoint 프레젠테이션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Project BLACKUP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PROJECT.BLACKUP</dc:title>
  <dc:creator>Admin</dc:creator>
  <cp:lastModifiedBy>Admin</cp:lastModifiedBy>
  <cp:revision>39</cp:revision>
  <dcterms:created xsi:type="dcterms:W3CDTF">2021-03-11T02:12:50Z</dcterms:created>
  <dcterms:modified xsi:type="dcterms:W3CDTF">2021-03-12T01:32:33Z</dcterms:modified>
</cp:coreProperties>
</file>